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3339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48"/>
      </p:cViewPr>
      <p:guideLst>
        <p:guide pos="416"/>
        <p:guide pos="7256"/>
        <p:guide orient="horz" pos="3339"/>
        <p:guide orient="horz" pos="686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1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1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1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1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9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5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2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70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0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9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9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93474-112F-4C45-99B0-FD3961E6058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489932" y="2621875"/>
            <a:ext cx="1532370" cy="2154436"/>
            <a:chOff x="6627299" y="2621875"/>
            <a:chExt cx="1532370" cy="2154436"/>
          </a:xfrm>
        </p:grpSpPr>
        <p:sp>
          <p:nvSpPr>
            <p:cNvPr id="9" name="椭圆 8"/>
            <p:cNvSpPr/>
            <p:nvPr/>
          </p:nvSpPr>
          <p:spPr>
            <a:xfrm>
              <a:off x="6627299" y="2621875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907459" y="2621875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627299" y="3116105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627299" y="3560977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627299" y="4038902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27299" y="4474743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907459" y="3116105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07459" y="3563531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07459" y="4062803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07459" y="4499422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stCxn id="9" idx="6"/>
              <a:endCxn id="10" idx="1"/>
            </p:cNvCxnSpPr>
            <p:nvPr/>
          </p:nvCxnSpPr>
          <p:spPr>
            <a:xfrm flipV="1">
              <a:off x="6928867" y="2747980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7" idx="1"/>
            </p:cNvCxnSpPr>
            <p:nvPr/>
          </p:nvCxnSpPr>
          <p:spPr>
            <a:xfrm flipV="1">
              <a:off x="6928867" y="3242210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1" idx="6"/>
              <a:endCxn id="19" idx="1"/>
            </p:cNvCxnSpPr>
            <p:nvPr/>
          </p:nvCxnSpPr>
          <p:spPr>
            <a:xfrm>
              <a:off x="6928867" y="3266889"/>
              <a:ext cx="978592" cy="9220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9" idx="6"/>
              <a:endCxn id="17" idx="1"/>
            </p:cNvCxnSpPr>
            <p:nvPr/>
          </p:nvCxnSpPr>
          <p:spPr>
            <a:xfrm>
              <a:off x="6928867" y="2772659"/>
              <a:ext cx="978592" cy="469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9" idx="6"/>
              <a:endCxn id="19" idx="1"/>
            </p:cNvCxnSpPr>
            <p:nvPr/>
          </p:nvCxnSpPr>
          <p:spPr>
            <a:xfrm>
              <a:off x="6928867" y="2772659"/>
              <a:ext cx="978592" cy="1416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6"/>
              <a:endCxn id="20" idx="1"/>
            </p:cNvCxnSpPr>
            <p:nvPr/>
          </p:nvCxnSpPr>
          <p:spPr>
            <a:xfrm>
              <a:off x="6928867" y="3711761"/>
              <a:ext cx="978592" cy="913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13" idx="6"/>
              <a:endCxn id="17" idx="1"/>
            </p:cNvCxnSpPr>
            <p:nvPr/>
          </p:nvCxnSpPr>
          <p:spPr>
            <a:xfrm flipV="1">
              <a:off x="6928867" y="3242210"/>
              <a:ext cx="978592" cy="947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3" idx="6"/>
              <a:endCxn id="19" idx="1"/>
            </p:cNvCxnSpPr>
            <p:nvPr/>
          </p:nvCxnSpPr>
          <p:spPr>
            <a:xfrm flipV="1">
              <a:off x="6928867" y="4188908"/>
              <a:ext cx="978592" cy="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4" idx="6"/>
              <a:endCxn id="10" idx="1"/>
            </p:cNvCxnSpPr>
            <p:nvPr/>
          </p:nvCxnSpPr>
          <p:spPr>
            <a:xfrm flipV="1">
              <a:off x="6928867" y="2747980"/>
              <a:ext cx="978592" cy="1877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4" idx="6"/>
              <a:endCxn id="18" idx="1"/>
            </p:cNvCxnSpPr>
            <p:nvPr/>
          </p:nvCxnSpPr>
          <p:spPr>
            <a:xfrm flipV="1">
              <a:off x="6928867" y="3689636"/>
              <a:ext cx="978592" cy="935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右箭头 48"/>
          <p:cNvSpPr/>
          <p:nvPr/>
        </p:nvSpPr>
        <p:spPr>
          <a:xfrm>
            <a:off x="5117667" y="3242210"/>
            <a:ext cx="978333" cy="3411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331129"/>
              </p:ext>
            </p:extLst>
          </p:nvPr>
        </p:nvGraphicFramePr>
        <p:xfrm>
          <a:off x="2762857" y="2784693"/>
          <a:ext cx="203846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93">
                  <a:extLst>
                    <a:ext uri="{9D8B030D-6E8A-4147-A177-3AD203B41FA5}">
                      <a16:colId xmlns:a16="http://schemas.microsoft.com/office/drawing/2014/main" val="4149438083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718874530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597320985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2500892011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163567792"/>
                    </a:ext>
                  </a:extLst>
                </a:gridCol>
              </a:tblGrid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7325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01999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46766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3224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701235"/>
                  </a:ext>
                </a:extLst>
              </a:tr>
            </a:tbl>
          </a:graphicData>
        </a:graphic>
      </p:graphicFrame>
      <p:grpSp>
        <p:nvGrpSpPr>
          <p:cNvPr id="118" name="组合 117"/>
          <p:cNvGrpSpPr/>
          <p:nvPr/>
        </p:nvGrpSpPr>
        <p:grpSpPr>
          <a:xfrm>
            <a:off x="2364991" y="2749472"/>
            <a:ext cx="397866" cy="1868821"/>
            <a:chOff x="2364991" y="2749472"/>
            <a:chExt cx="397866" cy="1868821"/>
          </a:xfrm>
        </p:grpSpPr>
        <p:sp>
          <p:nvSpPr>
            <p:cNvPr id="51" name="文本框 50"/>
            <p:cNvSpPr txBox="1"/>
            <p:nvPr/>
          </p:nvSpPr>
          <p:spPr>
            <a:xfrm>
              <a:off x="2364991" y="274947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64991" y="3124710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364991" y="349386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364991" y="3914289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364991" y="4248961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2824192" y="2361694"/>
            <a:ext cx="1893830" cy="387778"/>
            <a:chOff x="2824192" y="2361694"/>
            <a:chExt cx="1893830" cy="387778"/>
          </a:xfrm>
        </p:grpSpPr>
        <p:sp>
          <p:nvSpPr>
            <p:cNvPr id="56" name="文本框 55"/>
            <p:cNvSpPr txBox="1"/>
            <p:nvPr/>
          </p:nvSpPr>
          <p:spPr>
            <a:xfrm>
              <a:off x="2824192" y="238014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235379" y="23780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639996" y="237407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036808" y="238014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397100" y="236169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65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97568" y="2717101"/>
            <a:ext cx="1532370" cy="2154436"/>
            <a:chOff x="6627299" y="2621875"/>
            <a:chExt cx="1532370" cy="2154436"/>
          </a:xfrm>
        </p:grpSpPr>
        <p:sp>
          <p:nvSpPr>
            <p:cNvPr id="9" name="椭圆 8"/>
            <p:cNvSpPr/>
            <p:nvPr/>
          </p:nvSpPr>
          <p:spPr>
            <a:xfrm>
              <a:off x="6627299" y="2621875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907459" y="2621875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627299" y="3116105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627299" y="3560977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627299" y="4038902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27299" y="4474743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907459" y="3116105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07459" y="3563531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07459" y="4062803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07459" y="4499422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stCxn id="9" idx="6"/>
              <a:endCxn id="10" idx="1"/>
            </p:cNvCxnSpPr>
            <p:nvPr/>
          </p:nvCxnSpPr>
          <p:spPr>
            <a:xfrm flipV="1">
              <a:off x="6928867" y="2747980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7" idx="1"/>
            </p:cNvCxnSpPr>
            <p:nvPr/>
          </p:nvCxnSpPr>
          <p:spPr>
            <a:xfrm flipV="1">
              <a:off x="6928867" y="3242210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1" idx="6"/>
              <a:endCxn id="19" idx="1"/>
            </p:cNvCxnSpPr>
            <p:nvPr/>
          </p:nvCxnSpPr>
          <p:spPr>
            <a:xfrm>
              <a:off x="6928867" y="3266889"/>
              <a:ext cx="978592" cy="9220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9" idx="6"/>
              <a:endCxn id="17" idx="1"/>
            </p:cNvCxnSpPr>
            <p:nvPr/>
          </p:nvCxnSpPr>
          <p:spPr>
            <a:xfrm>
              <a:off x="6928867" y="2772659"/>
              <a:ext cx="978592" cy="469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9" idx="6"/>
              <a:endCxn id="19" idx="1"/>
            </p:cNvCxnSpPr>
            <p:nvPr/>
          </p:nvCxnSpPr>
          <p:spPr>
            <a:xfrm>
              <a:off x="6928867" y="2772659"/>
              <a:ext cx="978592" cy="1416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6"/>
              <a:endCxn id="20" idx="1"/>
            </p:cNvCxnSpPr>
            <p:nvPr/>
          </p:nvCxnSpPr>
          <p:spPr>
            <a:xfrm>
              <a:off x="6928867" y="3711761"/>
              <a:ext cx="978592" cy="913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13" idx="6"/>
              <a:endCxn id="17" idx="1"/>
            </p:cNvCxnSpPr>
            <p:nvPr/>
          </p:nvCxnSpPr>
          <p:spPr>
            <a:xfrm flipV="1">
              <a:off x="6928867" y="3242210"/>
              <a:ext cx="978592" cy="947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3" idx="6"/>
              <a:endCxn id="19" idx="1"/>
            </p:cNvCxnSpPr>
            <p:nvPr/>
          </p:nvCxnSpPr>
          <p:spPr>
            <a:xfrm flipV="1">
              <a:off x="6928867" y="4188908"/>
              <a:ext cx="978592" cy="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4" idx="6"/>
              <a:endCxn id="10" idx="1"/>
            </p:cNvCxnSpPr>
            <p:nvPr/>
          </p:nvCxnSpPr>
          <p:spPr>
            <a:xfrm flipV="1">
              <a:off x="6928867" y="2747980"/>
              <a:ext cx="978592" cy="1877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4" idx="6"/>
              <a:endCxn id="18" idx="1"/>
            </p:cNvCxnSpPr>
            <p:nvPr/>
          </p:nvCxnSpPr>
          <p:spPr>
            <a:xfrm flipV="1">
              <a:off x="6928867" y="3689636"/>
              <a:ext cx="978592" cy="935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右箭头 48"/>
          <p:cNvSpPr/>
          <p:nvPr/>
        </p:nvSpPr>
        <p:spPr>
          <a:xfrm>
            <a:off x="5117667" y="3242210"/>
            <a:ext cx="978333" cy="3411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/>
          </p:nvPr>
        </p:nvGraphicFramePr>
        <p:xfrm>
          <a:off x="2762857" y="2784693"/>
          <a:ext cx="203846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93">
                  <a:extLst>
                    <a:ext uri="{9D8B030D-6E8A-4147-A177-3AD203B41FA5}">
                      <a16:colId xmlns:a16="http://schemas.microsoft.com/office/drawing/2014/main" val="4149438083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718874530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597320985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2500892011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163567792"/>
                    </a:ext>
                  </a:extLst>
                </a:gridCol>
              </a:tblGrid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7325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01999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46766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3224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701235"/>
                  </a:ext>
                </a:extLst>
              </a:tr>
            </a:tbl>
          </a:graphicData>
        </a:graphic>
      </p:graphicFrame>
      <p:grpSp>
        <p:nvGrpSpPr>
          <p:cNvPr id="118" name="组合 117"/>
          <p:cNvGrpSpPr/>
          <p:nvPr/>
        </p:nvGrpSpPr>
        <p:grpSpPr>
          <a:xfrm>
            <a:off x="2364991" y="2749472"/>
            <a:ext cx="397866" cy="1868821"/>
            <a:chOff x="2364991" y="2749472"/>
            <a:chExt cx="397866" cy="1868821"/>
          </a:xfrm>
        </p:grpSpPr>
        <p:sp>
          <p:nvSpPr>
            <p:cNvPr id="51" name="文本框 50"/>
            <p:cNvSpPr txBox="1"/>
            <p:nvPr/>
          </p:nvSpPr>
          <p:spPr>
            <a:xfrm>
              <a:off x="2364991" y="274947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64991" y="3124710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364991" y="349386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364991" y="3914289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364991" y="4248961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2824192" y="2361694"/>
            <a:ext cx="1893830" cy="387778"/>
            <a:chOff x="2824192" y="2361694"/>
            <a:chExt cx="1893830" cy="387778"/>
          </a:xfrm>
        </p:grpSpPr>
        <p:sp>
          <p:nvSpPr>
            <p:cNvPr id="56" name="文本框 55"/>
            <p:cNvSpPr txBox="1"/>
            <p:nvPr/>
          </p:nvSpPr>
          <p:spPr>
            <a:xfrm>
              <a:off x="2824192" y="238014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235379" y="23780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639996" y="237407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036808" y="238014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397100" y="236169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96000" y="374851"/>
            <a:ext cx="4848025" cy="2129757"/>
            <a:chOff x="6096000" y="374851"/>
            <a:chExt cx="4848025" cy="2129757"/>
          </a:xfrm>
        </p:grpSpPr>
        <p:grpSp>
          <p:nvGrpSpPr>
            <p:cNvPr id="39" name="组合 38"/>
            <p:cNvGrpSpPr/>
            <p:nvPr/>
          </p:nvGrpSpPr>
          <p:grpSpPr>
            <a:xfrm>
              <a:off x="9411655" y="374851"/>
              <a:ext cx="1532370" cy="2129757"/>
              <a:chOff x="6907992" y="2614641"/>
              <a:chExt cx="1532370" cy="2129757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6907992" y="2614641"/>
                <a:ext cx="301568" cy="3015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i</a:t>
                </a:r>
                <a:r>
                  <a:rPr lang="en-US" altLang="zh-CN" sz="1200" baseline="-25000" dirty="0" smtClean="0">
                    <a:cs typeface="+mn-ea"/>
                    <a:sym typeface="+mn-lt"/>
                  </a:rPr>
                  <a:t>1</a:t>
                </a:r>
                <a:endParaRPr lang="zh-CN" altLang="en-US" sz="1200" baseline="-25000" dirty="0">
                  <a:cs typeface="+mn-ea"/>
                  <a:sym typeface="+mn-lt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8188152" y="2614641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a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907992" y="3108871"/>
                <a:ext cx="301568" cy="3015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i</a:t>
                </a:r>
                <a:r>
                  <a:rPr lang="en-US" altLang="zh-CN" sz="1200" baseline="-25000" dirty="0" smtClean="0">
                    <a:cs typeface="+mn-ea"/>
                    <a:sym typeface="+mn-lt"/>
                  </a:rPr>
                  <a:t>2</a:t>
                </a:r>
                <a:endParaRPr lang="zh-CN" altLang="en-US" sz="1200" baseline="-25000" dirty="0"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907992" y="3553743"/>
                <a:ext cx="301568" cy="3015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i</a:t>
                </a:r>
                <a:r>
                  <a:rPr lang="en-US" altLang="zh-CN" sz="1200" baseline="-25000" dirty="0" smtClean="0">
                    <a:cs typeface="+mn-ea"/>
                    <a:sym typeface="+mn-lt"/>
                  </a:rPr>
                  <a:t>3</a:t>
                </a:r>
                <a:endParaRPr lang="zh-CN" altLang="en-US" sz="1200" baseline="-25000" dirty="0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6907992" y="4031668"/>
                <a:ext cx="301568" cy="3015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cs typeface="+mn-ea"/>
                    <a:sym typeface="+mn-lt"/>
                  </a:rPr>
                  <a:t>i</a:t>
                </a:r>
                <a:r>
                  <a:rPr lang="en-US" altLang="zh-CN" sz="1200" baseline="-25000" dirty="0" smtClean="0">
                    <a:cs typeface="+mn-ea"/>
                    <a:sym typeface="+mn-lt"/>
                  </a:rPr>
                  <a:t>4</a:t>
                </a:r>
                <a:endParaRPr lang="zh-CN" altLang="en-US" sz="1200" baseline="-25000" dirty="0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188152" y="3108871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cs typeface="+mn-ea"/>
                    <a:sym typeface="+mn-lt"/>
                  </a:rPr>
                  <a:t>b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188152" y="3556297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c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8188152" y="4055569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d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8188152" y="4492188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e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0" name="直接连接符 69"/>
              <p:cNvCxnSpPr>
                <a:stCxn id="41" idx="6"/>
                <a:endCxn id="43" idx="1"/>
              </p:cNvCxnSpPr>
              <p:nvPr/>
            </p:nvCxnSpPr>
            <p:spPr>
              <a:xfrm flipV="1">
                <a:off x="7209560" y="2740746"/>
                <a:ext cx="978592" cy="246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45" idx="6"/>
                <a:endCxn id="68" idx="1"/>
              </p:cNvCxnSpPr>
              <p:nvPr/>
            </p:nvCxnSpPr>
            <p:spPr>
              <a:xfrm>
                <a:off x="7209560" y="3259655"/>
                <a:ext cx="978592" cy="9220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41" idx="6"/>
                <a:endCxn id="62" idx="1"/>
              </p:cNvCxnSpPr>
              <p:nvPr/>
            </p:nvCxnSpPr>
            <p:spPr>
              <a:xfrm>
                <a:off x="7209560" y="2765425"/>
                <a:ext cx="978592" cy="4695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41" idx="6"/>
                <a:endCxn id="68" idx="1"/>
              </p:cNvCxnSpPr>
              <p:nvPr/>
            </p:nvCxnSpPr>
            <p:spPr>
              <a:xfrm>
                <a:off x="7209560" y="2765425"/>
                <a:ext cx="978592" cy="14162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47" idx="6"/>
                <a:endCxn id="69" idx="1"/>
              </p:cNvCxnSpPr>
              <p:nvPr/>
            </p:nvCxnSpPr>
            <p:spPr>
              <a:xfrm>
                <a:off x="7209560" y="3704527"/>
                <a:ext cx="978592" cy="9137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48" idx="6"/>
                <a:endCxn id="68" idx="1"/>
              </p:cNvCxnSpPr>
              <p:nvPr/>
            </p:nvCxnSpPr>
            <p:spPr>
              <a:xfrm flipV="1">
                <a:off x="7209560" y="4181674"/>
                <a:ext cx="978592" cy="7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" name="直接连接符 4"/>
            <p:cNvCxnSpPr>
              <a:stCxn id="45" idx="6"/>
              <a:endCxn id="43" idx="1"/>
            </p:cNvCxnSpPr>
            <p:nvPr/>
          </p:nvCxnSpPr>
          <p:spPr>
            <a:xfrm flipV="1">
              <a:off x="9713223" y="500956"/>
              <a:ext cx="978592" cy="5189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stCxn id="45" idx="6"/>
              <a:endCxn id="67" idx="1"/>
            </p:cNvCxnSpPr>
            <p:nvPr/>
          </p:nvCxnSpPr>
          <p:spPr>
            <a:xfrm>
              <a:off x="9713223" y="1019865"/>
              <a:ext cx="978592" cy="4227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47" idx="6"/>
              <a:endCxn id="62" idx="1"/>
            </p:cNvCxnSpPr>
            <p:nvPr/>
          </p:nvCxnSpPr>
          <p:spPr>
            <a:xfrm flipV="1">
              <a:off x="9713223" y="995186"/>
              <a:ext cx="978592" cy="469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48" idx="6"/>
              <a:endCxn id="67" idx="1"/>
            </p:cNvCxnSpPr>
            <p:nvPr/>
          </p:nvCxnSpPr>
          <p:spPr>
            <a:xfrm flipV="1">
              <a:off x="9713223" y="1442612"/>
              <a:ext cx="978592" cy="5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48" idx="6"/>
              <a:endCxn id="69" idx="1"/>
            </p:cNvCxnSpPr>
            <p:nvPr/>
          </p:nvCxnSpPr>
          <p:spPr>
            <a:xfrm>
              <a:off x="9713223" y="1942662"/>
              <a:ext cx="978592" cy="435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椭圆 97"/>
            <p:cNvSpPr/>
            <p:nvPr/>
          </p:nvSpPr>
          <p:spPr>
            <a:xfrm>
              <a:off x="6096000" y="412785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096000" y="907015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096000" y="1351887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6096000" y="1829812"/>
              <a:ext cx="301568" cy="301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27299" y="437464"/>
              <a:ext cx="1215276" cy="252210"/>
              <a:chOff x="6802762" y="428203"/>
              <a:chExt cx="1215276" cy="25221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6802762" y="428203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a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7284295" y="428203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cs typeface="+mn-ea"/>
                    <a:sym typeface="+mn-lt"/>
                  </a:rPr>
                  <a:t>b</a:t>
                </a:r>
                <a:endParaRPr lang="zh-CN" altLang="en-US" sz="1200" baseline="-25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7765828" y="428203"/>
                <a:ext cx="252210" cy="2522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d</a:t>
                </a:r>
                <a:endParaRPr lang="zh-CN" altLang="en-US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7119655" y="934068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c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6630359" y="934068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a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21037" y="1419794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6627299" y="1428201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b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634654" y="1898933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c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135059" y="1916398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d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7590365" y="1898606"/>
              <a:ext cx="252210" cy="252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右箭头 113"/>
            <p:cNvSpPr/>
            <p:nvPr/>
          </p:nvSpPr>
          <p:spPr>
            <a:xfrm>
              <a:off x="8094940" y="929809"/>
              <a:ext cx="978333" cy="34110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69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15546" y="708520"/>
            <a:ext cx="5551651" cy="4156832"/>
            <a:chOff x="3015546" y="708520"/>
            <a:chExt cx="5551651" cy="41568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797" y="708520"/>
              <a:ext cx="2743200" cy="18288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976" y="708520"/>
              <a:ext cx="2743200" cy="18288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6" y="3038399"/>
              <a:ext cx="2740430" cy="182695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997" y="3036552"/>
              <a:ext cx="2743200" cy="1828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7561" y="255311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62740" y="255043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20925" y="5022108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0761" y="5053227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5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7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2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96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06334" y="2075411"/>
            <a:ext cx="11087928" cy="2539538"/>
            <a:chOff x="723207" y="1271848"/>
            <a:chExt cx="11087928" cy="2539538"/>
          </a:xfrm>
        </p:grpSpPr>
        <p:sp>
          <p:nvSpPr>
            <p:cNvPr id="4" name="流程图: 磁盘 3"/>
            <p:cNvSpPr/>
            <p:nvPr/>
          </p:nvSpPr>
          <p:spPr>
            <a:xfrm>
              <a:off x="723207" y="1271848"/>
              <a:ext cx="818130" cy="979720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项目</a:t>
              </a:r>
              <a:r>
                <a:rPr lang="en-US" altLang="zh-CN" sz="1200" dirty="0" smtClean="0"/>
                <a:t>-</a:t>
              </a:r>
              <a:r>
                <a:rPr lang="zh-CN" altLang="en-US" sz="1200" dirty="0" smtClean="0"/>
                <a:t>标签信息</a:t>
              </a:r>
              <a:endParaRPr lang="zh-CN" altLang="en-US" sz="1200" dirty="0"/>
            </a:p>
          </p:txBody>
        </p:sp>
        <p:sp>
          <p:nvSpPr>
            <p:cNvPr id="7" name="流程图: 磁盘 6"/>
            <p:cNvSpPr/>
            <p:nvPr/>
          </p:nvSpPr>
          <p:spPr>
            <a:xfrm>
              <a:off x="723207" y="2831666"/>
              <a:ext cx="818130" cy="979720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用户</a:t>
              </a:r>
              <a:r>
                <a:rPr lang="en-US" altLang="zh-CN" sz="1200" dirty="0" smtClean="0"/>
                <a:t>-</a:t>
              </a:r>
              <a:r>
                <a:rPr lang="zh-CN" altLang="en-US" sz="1200" dirty="0"/>
                <a:t>评分</a:t>
              </a:r>
              <a:r>
                <a:rPr lang="zh-CN" altLang="en-US" sz="1200" dirty="0" smtClean="0"/>
                <a:t>信息</a:t>
              </a:r>
              <a:endParaRPr lang="zh-CN" altLang="en-US" sz="12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108783" y="1542559"/>
              <a:ext cx="1748322" cy="438296"/>
            </a:xfrm>
            <a:prstGeom prst="roundRect">
              <a:avLst>
                <a:gd name="adj" fmla="val 480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+mn-ea"/>
                </a:rPr>
                <a:t>项目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+mn-ea"/>
                </a:rPr>
                <a:t>标签二部网络</a:t>
              </a:r>
              <a:endParaRPr lang="zh-CN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108783" y="3102377"/>
              <a:ext cx="1748322" cy="438296"/>
            </a:xfrm>
            <a:prstGeom prst="roundRect">
              <a:avLst>
                <a:gd name="adj" fmla="val 480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用户</a:t>
              </a:r>
              <a:r>
                <a:rPr lang="en-US" altLang="zh-CN" sz="1200" dirty="0" smtClean="0">
                  <a:solidFill>
                    <a:schemeClr val="tx1"/>
                  </a:solidFill>
                </a:rPr>
                <a:t>-</a:t>
              </a:r>
              <a:r>
                <a:rPr lang="zh-CN" altLang="en-US" sz="1200" dirty="0">
                  <a:solidFill>
                    <a:schemeClr val="tx1"/>
                  </a:solidFill>
                </a:rPr>
                <a:t>项目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二部网络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589284" y="1542558"/>
              <a:ext cx="1479007" cy="4382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二部网络表示学习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08011" y="3102376"/>
              <a:ext cx="1460280" cy="4382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二部网络表示学习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 rot="5400000">
              <a:off x="6625684" y="2201054"/>
              <a:ext cx="1931510" cy="614518"/>
            </a:xfrm>
            <a:prstGeom prst="roundRect">
              <a:avLst>
                <a:gd name="adj" fmla="val 238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</a:rPr>
                <a:t>BiNRMF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联合训练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椭圆 26"/>
                <p:cNvSpPr/>
                <p:nvPr/>
              </p:nvSpPr>
              <p:spPr>
                <a:xfrm>
                  <a:off x="11520407" y="2352502"/>
                  <a:ext cx="290728" cy="30190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7" name="椭圆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0407" y="2352502"/>
                  <a:ext cx="290728" cy="30190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/>
            <p:cNvGrpSpPr/>
            <p:nvPr/>
          </p:nvGrpSpPr>
          <p:grpSpPr>
            <a:xfrm>
              <a:off x="8546024" y="1542558"/>
              <a:ext cx="2510277" cy="1931510"/>
              <a:chOff x="8546024" y="1598420"/>
              <a:chExt cx="2510277" cy="1753183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8600651" y="1598420"/>
                <a:ext cx="2455650" cy="1753183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圆角矩形 16"/>
                  <p:cNvSpPr/>
                  <p:nvPr/>
                </p:nvSpPr>
                <p:spPr>
                  <a:xfrm>
                    <a:off x="9270434" y="1846068"/>
                    <a:ext cx="1190013" cy="270714"/>
                  </a:xfrm>
                  <a:prstGeom prst="roundRect">
                    <a:avLst>
                      <a:gd name="adj" fmla="val 48040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+mj-ea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+mj-ea"/>
                                <a:ea typeface="+mj-ea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zh-CN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rPr>
                      <a:t>(</a:t>
                    </a:r>
                    <a:r>
                      <a:rPr lang="zh-CN" altLang="en-US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rPr>
                      <a:t>项目内容</a:t>
                    </a:r>
                    <a:r>
                      <a:rPr lang="en-US" altLang="zh-CN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rPr>
                      <a:t>)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mc:Choice>
            <mc:Fallback>
              <p:sp>
                <p:nvSpPr>
                  <p:cNvPr id="17" name="圆角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0434" y="1846068"/>
                    <a:ext cx="1190013" cy="270714"/>
                  </a:xfrm>
                  <a:prstGeom prst="roundRect">
                    <a:avLst>
                      <a:gd name="adj" fmla="val 48040"/>
                    </a:avLst>
                  </a:prstGeom>
                  <a:blipFill>
                    <a:blip r:embed="rId3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椭圆 15"/>
                  <p:cNvSpPr/>
                  <p:nvPr/>
                </p:nvSpPr>
                <p:spPr>
                  <a:xfrm>
                    <a:off x="8938686" y="1832025"/>
                    <a:ext cx="295919" cy="292197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16" name="椭圆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686" y="1832025"/>
                    <a:ext cx="295919" cy="29219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圆角矩形 31"/>
                  <p:cNvSpPr/>
                  <p:nvPr/>
                </p:nvSpPr>
                <p:spPr>
                  <a:xfrm>
                    <a:off x="9381634" y="2602344"/>
                    <a:ext cx="1142275" cy="257820"/>
                  </a:xfrm>
                  <a:prstGeom prst="roundRect">
                    <a:avLst>
                      <a:gd name="adj" fmla="val 48040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+mn-ea"/>
                              </a:rPr>
                            </m:ctrlPr>
                          </m:accPr>
                          <m:e>
                            <m: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+mn-ea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zh-CN" sz="1200" dirty="0" smtClean="0">
                        <a:solidFill>
                          <a:schemeClr val="tx1"/>
                        </a:solidFill>
                        <a:latin typeface="+mn-ea"/>
                      </a:rPr>
                      <a:t>(</a:t>
                    </a:r>
                    <a:r>
                      <a:rPr lang="zh-CN" altLang="en-US" sz="1200" dirty="0" smtClean="0">
                        <a:solidFill>
                          <a:schemeClr val="tx1"/>
                        </a:solidFill>
                        <a:latin typeface="+mn-ea"/>
                      </a:rPr>
                      <a:t>用户交互</a:t>
                    </a:r>
                    <a:r>
                      <a:rPr lang="en-US" altLang="zh-CN" sz="1200" dirty="0" smtClean="0">
                        <a:solidFill>
                          <a:schemeClr val="tx1"/>
                        </a:solidFill>
                        <a:latin typeface="+mn-ea"/>
                      </a:rPr>
                      <a:t>)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>
              <p:sp>
                <p:nvSpPr>
                  <p:cNvPr id="32" name="圆角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1634" y="2602344"/>
                    <a:ext cx="1142275" cy="257820"/>
                  </a:xfrm>
                  <a:prstGeom prst="roundRect">
                    <a:avLst>
                      <a:gd name="adj" fmla="val 48040"/>
                    </a:avLst>
                  </a:prstGeom>
                  <a:blipFill>
                    <a:blip r:embed="rId5"/>
                    <a:stretch>
                      <a:fillRect b="-122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8546024" y="2572356"/>
                <a:ext cx="1037463" cy="338554"/>
                <a:chOff x="3619305" y="4943974"/>
                <a:chExt cx="1037463" cy="33855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椭圆 29"/>
                    <p:cNvSpPr/>
                    <p:nvPr/>
                  </p:nvSpPr>
                  <p:spPr>
                    <a:xfrm>
                      <a:off x="4138037" y="4967860"/>
                      <a:ext cx="295919" cy="29219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zh-CN" alt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30" name="椭圆 2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8037" y="4967860"/>
                      <a:ext cx="295919" cy="292197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文本框 32"/>
                <p:cNvSpPr txBox="1"/>
                <p:nvPr/>
              </p:nvSpPr>
              <p:spPr>
                <a:xfrm>
                  <a:off x="3619305" y="4943974"/>
                  <a:ext cx="103746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/>
                    <a:t>（</a:t>
                  </a:r>
                  <a:r>
                    <a:rPr lang="en-US" altLang="zh-CN" sz="1200" dirty="0"/>
                    <a:t>1</a:t>
                  </a:r>
                  <a:r>
                    <a:rPr lang="en-US" altLang="zh-CN" sz="1600" dirty="0"/>
                    <a:t> -    </a:t>
                  </a:r>
                  <a:r>
                    <a:rPr lang="zh-CN" altLang="en-US" sz="1600" dirty="0" smtClean="0"/>
                    <a:t>）</a:t>
                  </a:r>
                  <a:endParaRPr lang="zh-CN" altLang="en-US" sz="1600" dirty="0"/>
                </a:p>
              </p:txBody>
            </p:sp>
          </p:grpSp>
        </p:grpSp>
        <p:cxnSp>
          <p:nvCxnSpPr>
            <p:cNvPr id="36" name="直接箭头连接符 35"/>
            <p:cNvCxnSpPr>
              <a:stCxn id="4" idx="4"/>
              <a:endCxn id="8" idx="1"/>
            </p:cNvCxnSpPr>
            <p:nvPr/>
          </p:nvCxnSpPr>
          <p:spPr>
            <a:xfrm flipV="1">
              <a:off x="1541337" y="1761707"/>
              <a:ext cx="5674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7" idx="4"/>
              <a:endCxn id="9" idx="1"/>
            </p:cNvCxnSpPr>
            <p:nvPr/>
          </p:nvCxnSpPr>
          <p:spPr>
            <a:xfrm flipV="1">
              <a:off x="1541337" y="3321525"/>
              <a:ext cx="5674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8" idx="3"/>
              <a:endCxn id="10" idx="1"/>
            </p:cNvCxnSpPr>
            <p:nvPr/>
          </p:nvCxnSpPr>
          <p:spPr>
            <a:xfrm flipV="1">
              <a:off x="3857105" y="1761706"/>
              <a:ext cx="7321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9" idx="3"/>
              <a:endCxn id="11" idx="1"/>
            </p:cNvCxnSpPr>
            <p:nvPr/>
          </p:nvCxnSpPr>
          <p:spPr>
            <a:xfrm flipV="1">
              <a:off x="3857105" y="3321524"/>
              <a:ext cx="7509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肘形连接符 43"/>
            <p:cNvCxnSpPr>
              <a:stCxn id="10" idx="3"/>
              <a:endCxn id="14" idx="2"/>
            </p:cNvCxnSpPr>
            <p:nvPr/>
          </p:nvCxnSpPr>
          <p:spPr>
            <a:xfrm>
              <a:off x="6068291" y="1761706"/>
              <a:ext cx="1215889" cy="74660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11" idx="3"/>
              <a:endCxn id="14" idx="2"/>
            </p:cNvCxnSpPr>
            <p:nvPr/>
          </p:nvCxnSpPr>
          <p:spPr>
            <a:xfrm flipV="1">
              <a:off x="6068291" y="2508313"/>
              <a:ext cx="1215889" cy="81321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14" idx="0"/>
              <a:endCxn id="15" idx="1"/>
            </p:cNvCxnSpPr>
            <p:nvPr/>
          </p:nvCxnSpPr>
          <p:spPr>
            <a:xfrm>
              <a:off x="7898698" y="2508313"/>
              <a:ext cx="7019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5" idx="3"/>
              <a:endCxn id="27" idx="2"/>
            </p:cNvCxnSpPr>
            <p:nvPr/>
          </p:nvCxnSpPr>
          <p:spPr>
            <a:xfrm flipV="1">
              <a:off x="11056301" y="2503457"/>
              <a:ext cx="464106" cy="4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042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jsd1nzv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181</Words>
  <Application>Microsoft Office PowerPoint</Application>
  <PresentationFormat>宽屏</PresentationFormat>
  <Paragraphs>115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mengxiang</dc:creator>
  <cp:lastModifiedBy>yuan mengxiang</cp:lastModifiedBy>
  <cp:revision>23</cp:revision>
  <dcterms:created xsi:type="dcterms:W3CDTF">2019-06-13T16:36:57Z</dcterms:created>
  <dcterms:modified xsi:type="dcterms:W3CDTF">2019-07-28T13:17:44Z</dcterms:modified>
</cp:coreProperties>
</file>